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2492896"/>
            <a:ext cx="7772400" cy="210653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АНТИКОРРУПЦИОННАЯ КОМПЛАЕНС</a:t>
            </a:r>
            <a:endParaRPr lang="ru-RU" sz="40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706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ЧТО </a:t>
            </a:r>
            <a:r>
              <a:rPr lang="ru-RU" spc="-5" dirty="0">
                <a:solidFill>
                  <a:schemeClr val="accent3">
                    <a:lumMod val="75000"/>
                  </a:schemeClr>
                </a:solidFill>
              </a:rPr>
              <a:t>ТАКОЕ</a:t>
            </a:r>
            <a:r>
              <a:rPr lang="ru-RU" spc="-114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pc="-5" dirty="0">
                <a:solidFill>
                  <a:schemeClr val="accent3">
                    <a:lumMod val="75000"/>
                  </a:schemeClr>
                </a:solidFill>
              </a:rPr>
              <a:t>КОМПЛАЕНС?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3190261" cy="339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1484784"/>
            <a:ext cx="51845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-5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Обеспечение соответствия 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организации  </a:t>
            </a:r>
          </a:p>
          <a:p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установленным</a:t>
            </a:r>
            <a:r>
              <a:rPr lang="ru-RU" sz="2800" b="1" spc="-4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требованиям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7075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Антикоррупционный </a:t>
            </a:r>
            <a:r>
              <a:rPr lang="ru-RU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комплаенс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система мер внутри организации, направленная на обеспечение соблюдения соответствующей организацией законодательства в сфере противодействия коррупции и предотвращение совершения коррупционных преступлений сотрудниками организации. </a:t>
            </a:r>
          </a:p>
          <a:p>
            <a:endParaRPr lang="ru-RU" sz="32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80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69200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Каковы законодательные требования по антикоррупционному </a:t>
            </a:r>
            <a:r>
              <a:rPr lang="ru-RU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комплаенсу</a:t>
            </a:r>
            <a:r>
              <a:rPr lang="ru-RU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4" name="Picture 4" descr="Закон РК о противодействии коррупции — Купить за 660 тг. — Книга">
            <a:extLst>
              <a:ext uri="{FF2B5EF4-FFF2-40B4-BE49-F238E27FC236}">
                <a16:creationId xmlns:a16="http://schemas.microsoft.com/office/drawing/2014/main" xmlns="" id="{1B54715A-B0D2-486E-ADEB-FDE730CAA9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2961934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27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63888" y="548681"/>
            <a:ext cx="54006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СТАТЬЯ 16: </a:t>
            </a:r>
          </a:p>
          <a:p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субъектах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квазигосударственного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сектора определяются структурные подразделения, исполняющие функции антикоррупционных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-служб, основной задачей которых является обеспечение соблюдения соответствующей организацией и ее работниками законодательства Республики Казахстан о противодействии коррупции».</a:t>
            </a:r>
          </a:p>
        </p:txBody>
      </p:sp>
    </p:spTree>
    <p:extLst>
      <p:ext uri="{BB962C8B-B14F-4D97-AF65-F5344CB8AC3E}">
        <p14:creationId xmlns:p14="http://schemas.microsoft.com/office/powerpoint/2010/main" val="263071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6949" lvl="1" indent="0">
              <a:buNone/>
            </a:pPr>
            <a:r>
              <a:rPr lang="ru-RU" sz="3600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Требования к антикоррупционной </a:t>
            </a:r>
            <a:r>
              <a:rPr lang="ru-RU" sz="3600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sz="3600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службе:</a:t>
            </a:r>
          </a:p>
          <a:p>
            <a:pPr marL="1028449" lvl="1" indent="-571500">
              <a:buFont typeface="Wingdings" panose="05000000000000000000" pitchFamily="2" charset="2"/>
              <a:buChar char="q"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Необходимая компетентность</a:t>
            </a:r>
          </a:p>
          <a:p>
            <a:pPr marL="1028449" lvl="1" indent="-571500">
              <a:buFont typeface="Wingdings" panose="05000000000000000000" pitchFamily="2" charset="2"/>
              <a:buChar char="q"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Статус и высокая этичность </a:t>
            </a:r>
          </a:p>
          <a:p>
            <a:pPr marL="1028449" lvl="1" indent="-571500">
              <a:buFont typeface="Wingdings" panose="05000000000000000000" pitchFamily="2" charset="2"/>
              <a:buChar char="q"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Полномочия </a:t>
            </a:r>
          </a:p>
          <a:p>
            <a:pPr marL="1028449" lvl="1" indent="-571500">
              <a:buFont typeface="Wingdings" panose="05000000000000000000" pitchFamily="2" charset="2"/>
              <a:buChar char="q"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Независимость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72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548680"/>
            <a:ext cx="4429120" cy="102397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ПРАВА КОМПЛАЕНС СЛУЖБЫ: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499992" y="476672"/>
            <a:ext cx="4464496" cy="590465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Обеспечение всеми необходимыми ресурсами и компетенциями, особым статусом и независимостью;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Обращаться непосредственно к вышестоящему руководству, при необходимости собирать сотрудников организации и поднимать важные вопросы, касающиеся коррупции или </a:t>
            </a:r>
            <a:r>
              <a:rPr lang="ru-RU" sz="2000" b="1" dirty="0" err="1">
                <a:solidFill>
                  <a:schemeClr val="accent3">
                    <a:lumMod val="75000"/>
                  </a:schemeClr>
                </a:solidFill>
              </a:rPr>
              <a:t>комплаенс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-системы;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Делегировать часть своих функций внешним исполнителям с согласия высшего руководство.</a:t>
            </a:r>
          </a:p>
          <a:p>
            <a:endParaRPr lang="ru-RU" sz="20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Новая для России профессия: комплаенс-менеджер | intalent.pro">
            <a:extLst>
              <a:ext uri="{FF2B5EF4-FFF2-40B4-BE49-F238E27FC236}">
                <a16:creationId xmlns:a16="http://schemas.microsoft.com/office/drawing/2014/main" xmlns="" id="{F7B79C54-FFA0-4BAC-BC12-0799C11B594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916832"/>
            <a:ext cx="404238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943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функции службы антикоррупционного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комплаенса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76672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разработка внутренних документов по вопросам противодействия коррупции в организации;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разработка и актуализация стандартов и политики в области антикоррупционного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комплаенса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проведение разъяснительных мероприятий по вопросам противодействия коррупции и формированию антикоррупционной культуры;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принятие мер по выявлению, мониторингу и урегулированию конфликта интересов;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развитие корпоративных этических ценностей;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контроль за соблюдением работниками организации антикоррупционного законодательства, а также корпоративного кодекса этики (при наличии);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проведение внутреннего анализа коррупционных рисков с привлечением представителей институтов гражданского и бизнес-сообщества;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060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5661248"/>
            <a:ext cx="8136904" cy="735942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функции службы антикоррупционного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комплаенса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76672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обеспечение публичного раскрытия информации о результатах проведенного внутреннего анализа коррупционных рисков;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проведение служебных проверок на основе обращений (жалоб) о фактах коррупции и/или участие в них;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координация работы по снижению коррупционных рисков в деятельности организации;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оказание содействия уполномоченному органу по противодействию коррупции при проведении внешнего анализа коррупционных рисков в деятельности организации;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мониторинг и анализ изменений в антикоррупционном законодательстве, судебной практики по делам, связанным с коррупцией.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обеспечение включения в гражданско-правовые договоры, заключаемые организацией, предусматривающих обязательное соблюдение сторонами договора норм антикоррупционного законодательства, деловой этики и добропорядочности, принципов добросовестной конкуренции.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714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661248"/>
            <a:ext cx="7344816" cy="591926"/>
          </a:xfrm>
        </p:spPr>
        <p:txBody>
          <a:bodyPr>
            <a:normAutofit fontScale="90000"/>
          </a:bodyPr>
          <a:lstStyle/>
          <a:p>
            <a:r>
              <a:rPr lang="kk-KZ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КОМПЛАЕНС-</a:t>
            </a: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КУЛЬТУРА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91" y="476672"/>
            <a:ext cx="342309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29085" y="476672"/>
            <a:ext cx="4572000" cy="560153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Основная цель внедрения системы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формирование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культуры в организации, которая основана на принципах 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err="1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антикорруационной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культуры и этики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направлена на предотвращение всех возможных коррупционных 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правонарушений</a:t>
            </a:r>
          </a:p>
          <a:p>
            <a:endParaRPr lang="ru-RU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Высшее руководство должно обеспечить то, что ценности и принципы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-культуры установлены и доведены до сведения на всех уровнях внутри организации</a:t>
            </a:r>
          </a:p>
          <a:p>
            <a:endParaRPr lang="ru-RU" sz="20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801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Ценности </a:t>
            </a: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комплаенс системы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41" y="404663"/>
            <a:ext cx="4220431" cy="4500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44258" y="620687"/>
            <a:ext cx="2717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ПРОЗРАЧНОСТЬ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1196752"/>
            <a:ext cx="4121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ВЕРХОВЕНСТВО ЗАКОНА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62090" y="1844823"/>
            <a:ext cx="2094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ЧЕСТНОСТЬ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7453" y="2424054"/>
            <a:ext cx="1929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ДОВЕРИЕ</a:t>
            </a:r>
            <a:endParaRPr lang="kk-KZ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32428" y="3031752"/>
            <a:ext cx="31867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СПРАВЕДЛИВОСТЬ</a:t>
            </a:r>
            <a:endParaRPr lang="kk-KZ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45484" y="3702223"/>
            <a:ext cx="2417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ОТКРЫТОСТЬ</a:t>
            </a:r>
            <a:endParaRPr lang="kk-KZ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661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455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https://www.ektu.kz/territoryintegrity.aspx?lang=ru</a:t>
            </a:r>
            <a:endParaRPr lang="ru-RU" dirty="0"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Рахметуллина Сауле Жадыгеров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316835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51920" y="659237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Мыктыбаев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Куаныш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Азимжанович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офицер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-службы НАО ВКТУ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им.Д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Серикбаева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Телефон: 8 777 397 7482</a:t>
            </a:r>
          </a:p>
          <a:p>
            <a:endParaRPr lang="ru-RU" sz="20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Электронный адрес: myktybayev70@mail.ru</a:t>
            </a:r>
          </a:p>
          <a:p>
            <a:endParaRPr lang="ru-RU" sz="20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Время приёма: с 10:00 до 18:00 часов;</a:t>
            </a:r>
          </a:p>
          <a:p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каб.305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ул.Протазанова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69</a:t>
            </a:r>
          </a:p>
        </p:txBody>
      </p:sp>
    </p:spTree>
    <p:extLst>
      <p:ext uri="{BB962C8B-B14F-4D97-AF65-F5344CB8AC3E}">
        <p14:creationId xmlns:p14="http://schemas.microsoft.com/office/powerpoint/2010/main" val="7567173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50</TotalTime>
  <Words>430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Презентация PowerPoint</vt:lpstr>
      <vt:lpstr>ЧТО ТАКОЕ КОМПЛАЕНС?</vt:lpstr>
      <vt:lpstr>Антикоррупционный комплаенс </vt:lpstr>
      <vt:lpstr>Каковы законодательные требования по антикоррупционному комплаенсу? </vt:lpstr>
      <vt:lpstr>Презентация PowerPoint</vt:lpstr>
      <vt:lpstr>ПРАВА КОМПЛАЕНС СЛУЖБЫ:</vt:lpstr>
      <vt:lpstr>Основные функции службы антикоррупционного комплаенса</vt:lpstr>
      <vt:lpstr>Основные функции службы антикоррупционного комплаенса</vt:lpstr>
      <vt:lpstr>КОМПЛАЕНС-КУЛЬТУРА</vt:lpstr>
      <vt:lpstr>         Ценности комплаенс системы </vt:lpstr>
      <vt:lpstr>https://www.ektu.kz/territoryintegrity.aspx?lang=ru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RSS</dc:creator>
  <cp:lastModifiedBy>RSS</cp:lastModifiedBy>
  <cp:revision>39</cp:revision>
  <dcterms:created xsi:type="dcterms:W3CDTF">2022-10-17T17:03:09Z</dcterms:created>
  <dcterms:modified xsi:type="dcterms:W3CDTF">2022-10-17T17:55:51Z</dcterms:modified>
</cp:coreProperties>
</file>